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9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9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9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9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/Users/zhangjun/Library/Containers/com.kingsoft.wpsoffice.mac/Data/tmp/picturecompress_20250324133118/output_1.jpgoutpu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5880" y="1527175"/>
            <a:ext cx="5454015" cy="40906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3" baseType="lpstr">
      <vt:lpstr>Arial</vt:lpstr>
      <vt:lpstr>宋体</vt:lpstr>
      <vt:lpstr>Wingdings</vt:lpstr>
      <vt:lpstr>Arial</vt:lpstr>
      <vt:lpstr>Calibri</vt:lpstr>
      <vt:lpstr>Helvetica Neue</vt:lpstr>
      <vt:lpstr>宋体</vt:lpstr>
      <vt:lpstr>汉仪书宋二KW</vt:lpstr>
      <vt:lpstr>微软雅黑</vt:lpstr>
      <vt:lpstr>汉仪旗黑</vt:lpstr>
      <vt:lpstr>Arial Unicode MS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张俊</cp:lastModifiedBy>
  <cp:revision>3</cp:revision>
  <dcterms:created xsi:type="dcterms:W3CDTF">2025-03-24T05:31:27Z</dcterms:created>
  <dcterms:modified xsi:type="dcterms:W3CDTF">2025-03-24T05:31:27Z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AAF66A4982BA6754A4B8E0675270CD48_42</vt:lpwstr>
  </property>
  <property fmtid="{D5CDD505-2E9C-101B-9397-08002B2CF9AE}" pid="3" name="KSOProductBuildVer">
    <vt:lpwstr>2052-6.7.1.8828</vt:lpwstr>
  </property>
</Properties>
</file>

<file path=docProps/thumbnail.jpeg>
</file>